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7" name="Obdĺžni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2" name="Zástupný symbol päty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12" name="Zástupný symbol čísla snímky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  <p:sp>
        <p:nvSpPr>
          <p:cNvPr id="16" name="Zástupný symbol text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5" name="Zástupný symbol text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8" name="Obdĺžni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1" name="Obdĺžni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76B9D0F-CF7B-419E-A309-3A3AB03AD614}" type="datetimeFigureOut">
              <a:rPr lang="sk-SK" smtClean="0"/>
              <a:pPr/>
              <a:t>22. 10. 2015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47A92C0-ACDC-458C-8D0F-4E812DA8EBA3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zsmarcinkov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Mäso, ryby, vajcia, strukoviny – ich význam vo výžive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70225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Zoznam zrealizovaných aktivít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Rozhlasová relácia k dennej téme</a:t>
            </a:r>
          </a:p>
          <a:p>
            <a:r>
              <a:rPr lang="sk-SK" dirty="0" smtClean="0"/>
              <a:t>Príprava rybacej nátierky a jej ochutnávka</a:t>
            </a:r>
          </a:p>
          <a:p>
            <a:r>
              <a:rPr lang="sk-SK" dirty="0" smtClean="0"/>
              <a:t>Strukoviny v našej strave – chutná polievočka v školskej jedálni</a:t>
            </a:r>
          </a:p>
          <a:p>
            <a:r>
              <a:rPr lang="sk-SK" dirty="0" smtClean="0"/>
              <a:t>Strukoviny ako pomôcka na počítanie v matematike</a:t>
            </a:r>
          </a:p>
          <a:p>
            <a:r>
              <a:rPr lang="sk-SK" dirty="0" smtClean="0"/>
              <a:t>Výtvarné práce zo strukovín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81786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</a:t>
            </a:r>
            <a:r>
              <a:rPr lang="sk-SK" dirty="0" smtClean="0"/>
              <a:t>ktivity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Žiaci 9. ročníka (9 žiakov) si pre všetkých žiakov školy pripravili opäť rozhlasovú reláciu k dennej téme</a:t>
            </a:r>
            <a:endParaRPr lang="sk-SK" dirty="0"/>
          </a:p>
        </p:txBody>
      </p:sp>
      <p:pic>
        <p:nvPicPr>
          <p:cNvPr id="1026" name="Picture 2" descr="C:\Users\PC\Desktop\20151014_1159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52936"/>
            <a:ext cx="6532984" cy="391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561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Žiaci v ŠKD (24 žiakov) si spolu s pani vychovávateľkou vyrobili rybaciu nátierku, ktorú potom degustovali</a:t>
            </a:r>
            <a:endParaRPr lang="sk-SK" dirty="0"/>
          </a:p>
        </p:txBody>
      </p:sp>
      <p:pic>
        <p:nvPicPr>
          <p:cNvPr id="1026" name="Picture 2" descr="C:\Users\PC\Desktop\Projekt Hovorme o jedle\ŠKD hovorme o jedle\Foto 9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0"/>
            <a:ext cx="4000703" cy="300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C\Desktop\Projekt Hovorme o jedle\ŠKD hovorme o jedle\Foto 9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74767"/>
            <a:ext cx="3992960" cy="299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853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Pani kuchárky nám v tento deň pripravili chutnú polievočku z cícera</a:t>
            </a:r>
          </a:p>
          <a:p>
            <a:r>
              <a:rPr lang="sk-SK" dirty="0" smtClean="0"/>
              <a:t>Pochutili si na nej všetci </a:t>
            </a:r>
          </a:p>
          <a:p>
            <a:pPr marL="0" indent="0">
              <a:buNone/>
            </a:pPr>
            <a:r>
              <a:rPr lang="sk-SK" dirty="0"/>
              <a:t> </a:t>
            </a:r>
            <a:r>
              <a:rPr lang="sk-SK" dirty="0" smtClean="0"/>
              <a:t>  stravníci školy</a:t>
            </a:r>
            <a:endParaRPr lang="sk-SK" dirty="0"/>
          </a:p>
        </p:txBody>
      </p:sp>
      <p:pic>
        <p:nvPicPr>
          <p:cNvPr id="1026" name="Picture 2" descr="F:\FOTO iPad\DSC018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6" y="4149080"/>
            <a:ext cx="4488289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FOTO iPad\DSC018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08920"/>
            <a:ext cx="4156720" cy="233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694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F:\FOTO iPad\DSC0185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1596"/>
            <a:ext cx="5760640" cy="323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FOTO iPad\DSC018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645024"/>
            <a:ext cx="5380856" cy="302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482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Žiaci 3. ročníka (24 žiakov) použili strukoviny ako pomôcku pri počítaní v matematike a zároveň z nich vytvárali pekné postavičky</a:t>
            </a:r>
            <a:endParaRPr lang="sk-SK" dirty="0"/>
          </a:p>
        </p:txBody>
      </p:sp>
      <p:pic>
        <p:nvPicPr>
          <p:cNvPr id="2050" name="Picture 2" descr="C:\Users\PC\Desktop\Hovorme o jedle foto skola milka,janka\DSC066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56992"/>
            <a:ext cx="3781354" cy="283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C\Desktop\Hovorme o jedle foto skola milka,janka\DSC066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6992"/>
            <a:ext cx="3758467" cy="281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9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 descr="C:\Users\PC\Desktop\Hovorme o jedle foto skola milka,janka\DSC0666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510" y="1597587"/>
            <a:ext cx="3583434" cy="268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PC\Desktop\Hovorme o jedle foto skola milka,janka\DSC066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8800"/>
            <a:ext cx="3608917" cy="270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PC\Desktop\Hovorme o jedle foto skola milka,janka\DSC066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27122"/>
            <a:ext cx="2788568" cy="209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PC\Desktop\Hovorme o jedle foto skola milka,janka\DSC0665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81128"/>
            <a:ext cx="2644552" cy="198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857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Žiačky 6. ročníka sa podieľali aj na tvorbe výtvarných prác zo strukovín </a:t>
            </a:r>
          </a:p>
          <a:p>
            <a:r>
              <a:rPr lang="sk-SK" dirty="0" smtClean="0"/>
              <a:t>Strukovinový ježko – Erika </a:t>
            </a:r>
            <a:r>
              <a:rPr lang="sk-SK" dirty="0" err="1" smtClean="0"/>
              <a:t>Matejovová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3074" name="Picture 2" descr="C:\Users\PC\Desktop\WP_20151020_14_20_17_P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31857"/>
            <a:ext cx="4455666" cy="300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454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V prírode – </a:t>
            </a:r>
            <a:r>
              <a:rPr lang="sk-SK" dirty="0" err="1" smtClean="0"/>
              <a:t>Sabina</a:t>
            </a:r>
            <a:r>
              <a:rPr lang="sk-SK" dirty="0" smtClean="0"/>
              <a:t> </a:t>
            </a:r>
            <a:r>
              <a:rPr lang="sk-SK" dirty="0" err="1" smtClean="0"/>
              <a:t>Rendošová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4098" name="Picture 2" descr="C:\Users\PC\Desktop\WP_20151020_14_20_42_P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04864"/>
            <a:ext cx="6158260" cy="424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3266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Údaje: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sz="3200" dirty="0"/>
              <a:t>Základná škola, Školská 297, Jaklovce</a:t>
            </a:r>
          </a:p>
          <a:p>
            <a:r>
              <a:rPr lang="sk-SK" sz="3200" dirty="0"/>
              <a:t>Základná škola</a:t>
            </a:r>
          </a:p>
          <a:p>
            <a:r>
              <a:rPr lang="sk-SK" sz="3200" dirty="0"/>
              <a:t>Školská 297, 055 61 Jaklovce</a:t>
            </a:r>
          </a:p>
          <a:p>
            <a:r>
              <a:rPr lang="sk-SK" sz="3200" dirty="0"/>
              <a:t>Mgr. Lenka </a:t>
            </a:r>
            <a:r>
              <a:rPr lang="sk-SK" sz="3200" dirty="0" err="1"/>
              <a:t>Marcinková</a:t>
            </a:r>
            <a:endParaRPr lang="sk-SK" sz="3200" dirty="0"/>
          </a:p>
          <a:p>
            <a:r>
              <a:rPr lang="sk-SK" sz="3200" dirty="0"/>
              <a:t>0902101852</a:t>
            </a:r>
          </a:p>
          <a:p>
            <a:r>
              <a:rPr lang="sk-SK" sz="3200" dirty="0" err="1">
                <a:hlinkClick r:id="rId2"/>
              </a:rPr>
              <a:t>zsmarcinkova@gmail.com</a:t>
            </a:r>
            <a:endParaRPr lang="sk-SK" sz="3200" dirty="0"/>
          </a:p>
          <a:p>
            <a:r>
              <a:rPr lang="sk-SK" sz="3200" dirty="0" smtClean="0"/>
              <a:t>59 </a:t>
            </a:r>
            <a:r>
              <a:rPr lang="sk-SK" sz="3200" dirty="0"/>
              <a:t>žiakov</a:t>
            </a:r>
          </a:p>
          <a:p>
            <a:r>
              <a:rPr lang="sk-SK" sz="3200" dirty="0" smtClean="0"/>
              <a:t>ŠKD, Mgr. </a:t>
            </a:r>
            <a:r>
              <a:rPr lang="sk-SK" sz="3200" smtClean="0"/>
              <a:t>Stanislava Kovalčíková, 24 žiakov</a:t>
            </a:r>
            <a:endParaRPr lang="sk-SK" sz="3200" dirty="0" smtClean="0"/>
          </a:p>
          <a:p>
            <a:r>
              <a:rPr lang="sk-SK" sz="3200" dirty="0" smtClean="0"/>
              <a:t>Mäso, ryby, vajcia, strukoviny – ich význam vo výžive</a:t>
            </a:r>
            <a:endParaRPr lang="sk-SK" sz="3200" dirty="0"/>
          </a:p>
          <a:p>
            <a:r>
              <a:rPr lang="sk-SK" sz="3200" dirty="0" smtClean="0"/>
              <a:t>Celkový </a:t>
            </a:r>
            <a:r>
              <a:rPr lang="sk-SK" sz="3200" dirty="0"/>
              <a:t>počet žiakov školy - 143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12108505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ežný">
  <a:themeElements>
    <a:clrScheme name="Bežný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ežný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žný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71</TotalTime>
  <Words>204</Words>
  <Application>Microsoft Office PowerPoint</Application>
  <PresentationFormat>Prezentácia na obrazovke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2" baseType="lpstr">
      <vt:lpstr>Bežný</vt:lpstr>
      <vt:lpstr>Mäso, ryby, vajcia, strukoviny – ich význam vo výžive</vt:lpstr>
      <vt:lpstr>Zoznam zrealizovaných aktivít</vt:lpstr>
      <vt:lpstr>Aktivity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Údaje: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Mäso, ryby, vajcia, strukoviny – ich význam vo výžive</dc:title>
  <dc:creator>PC</dc:creator>
  <cp:lastModifiedBy>SPPK</cp:lastModifiedBy>
  <cp:revision>8</cp:revision>
  <dcterms:created xsi:type="dcterms:W3CDTF">2015-10-20T06:31:05Z</dcterms:created>
  <dcterms:modified xsi:type="dcterms:W3CDTF">2015-10-22T15:37:28Z</dcterms:modified>
</cp:coreProperties>
</file>